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34616-CCE0-41E8-360A-42A6F6E1A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4B56B0-3DE7-47CE-1B3B-32995C9BB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E8D529-E439-5311-15A6-E4072876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337-3E5D-4AA3-89EB-A594ADB5A836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6FBCE4-B96E-6BDA-D828-1F1BE38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FC276E-A6FF-7617-8407-0B3FC60E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97A-99BE-4E91-B80E-E0C3F3FD7B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546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4AEE4-CC3B-08A5-CA38-6C3EDD9E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CF1182D-17C0-5A9C-41DB-C389BF6D4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6E4CDD-91AB-FC30-2E4A-5D3B51E2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337-3E5D-4AA3-89EB-A594ADB5A836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FC6E01-8FBA-8371-E615-940FFE25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2831E1-0913-E828-B0A6-D63D91AE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97A-99BE-4E91-B80E-E0C3F3FD7B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19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3981EFA-09AC-848F-2D26-7496199F3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8F6EDB-64DD-CD92-5C15-98B56FC19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62E4EB-286C-218F-EB45-EE6DEB05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337-3E5D-4AA3-89EB-A594ADB5A836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50D8A7-70BD-99AE-4549-A0694BF1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8FBDB4-1A2B-2417-9ED5-95BC97FC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97A-99BE-4E91-B80E-E0C3F3FD7B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121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F5FC6-DF3C-2FDE-A295-52C52359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44920E-6084-4F05-56F9-087D584F0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8E8A8C-B2C4-5990-DA74-B0F817CF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337-3E5D-4AA3-89EB-A594ADB5A836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7DD1C-9BC6-9860-39B7-58A740A7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28B8FC-AD15-1EE5-3B6A-DC91C16E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97A-99BE-4E91-B80E-E0C3F3FD7B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702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42EEC-2E7E-28D1-7291-FB6142D4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8CEBA6-33E6-FD83-30C9-33BD38FC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C9E6A3-9F5B-237F-C1FE-1B886610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337-3E5D-4AA3-89EB-A594ADB5A836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4AD81A-BD33-BC93-AAD9-CC451D68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3519E8-12F4-1BF9-46E1-B020AE77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97A-99BE-4E91-B80E-E0C3F3FD7B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333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AF3D7-7C48-FE27-7AD0-5042637C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FC72FE-1964-6E22-BFBA-A769706EE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260A2B-2328-D684-9F0E-4EBFD04C8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212A39-AF15-6F38-AF8A-88B8E07C1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337-3E5D-4AA3-89EB-A594ADB5A836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BFB4B2-2D92-EFC7-6DD3-8A3EEFA5E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C6058C-36A2-0A40-5AF6-6E1DDD6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97A-99BE-4E91-B80E-E0C3F3FD7B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562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4D790-92E2-784B-F898-36C6C193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870D47-3ADA-940A-723F-7E66E5041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FE5C5D-54CD-FF45-5DF0-BFC78E82B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B5CEBF-398E-1908-5F0F-71AA7931B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88D6D1C-9D05-75CC-720A-4ABE2AF4D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EBA3F6-BAA4-3816-F6AA-5CC36598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337-3E5D-4AA3-89EB-A594ADB5A836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76BB192-9B27-6F1D-1DB5-929525E65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AE195D9-B3B7-3097-37F6-9F4CF7D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97A-99BE-4E91-B80E-E0C3F3FD7B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358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CB0B3-4CAE-B130-DDEB-5B5C8FB9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8EE063-274A-7BD3-46C2-EA20B2D1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337-3E5D-4AA3-89EB-A594ADB5A836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0DFA50-AF44-2E90-C9B3-EF93FBAD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CFA1F0-6B8F-4F8C-C014-6F8904B2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97A-99BE-4E91-B80E-E0C3F3FD7B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822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3A709D3-E10F-B3E8-0273-BFDCDA5B0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337-3E5D-4AA3-89EB-A594ADB5A836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71EDB1-A315-4D4E-89C0-12ACAEDF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65824D-1858-6354-372C-F50DC805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97A-99BE-4E91-B80E-E0C3F3FD7B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462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6F5C6-FB14-C6CC-1CCB-1BE68ED8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DFA436-5C83-990F-A23E-275F8EF64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379623-BB5E-D7D3-5A7F-1DF20532D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5C1572-B45B-9EF0-D436-53F20E7A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337-3E5D-4AA3-89EB-A594ADB5A836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DC2E1E-6D26-99BC-599D-BCBBFC0C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595979-D1EF-0D0F-5DA1-4AF8A598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97A-99BE-4E91-B80E-E0C3F3FD7B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450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78C01-A806-D335-36B0-8245372F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2C48A87-CB09-8084-3099-005AE1762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932C4E-BF31-0A4E-1775-88D551616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92F25A-B3A0-282A-8F27-58D7BBC2B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337-3E5D-4AA3-89EB-A594ADB5A836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1B2D2E-A957-F727-6EF5-55FCEE4F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02A6EA-A7DA-A33A-63D7-B9E8331B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97A-99BE-4E91-B80E-E0C3F3FD7B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014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D5D1056-22CC-7DEB-5227-0537DAD5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1E28E2-5BB4-6C7A-154D-3A034A709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23819D-6295-BAAD-EA91-48927FB6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338337-3E5D-4AA3-89EB-A594ADB5A836}" type="datetimeFigureOut">
              <a:rPr lang="de-CH" smtClean="0"/>
              <a:t>10.06.2024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18D8EA-4B20-1EF0-1322-39C104135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C65700-FB79-0B16-C475-2A852B661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AEE97A-99BE-4E91-B80E-E0C3F3FD7B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995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9/9c/Germany_in_European_Union.svg/1198px-Germany_in_European_Union.svg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commons.wikimedia.org/wiki/User:Arne_M%C3%BCseler" TargetMode="External"/><Relationship Id="rId7" Type="http://schemas.openxmlformats.org/officeDocument/2006/relationships/hyperlink" Target="https://commons.wikimedia.org/wiki/User:Richard_Bartz" TargetMode="External"/><Relationship Id="rId2" Type="http://schemas.openxmlformats.org/officeDocument/2006/relationships/hyperlink" Target="https://de.wikipedia.org/wiki/Deutschlan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.wikipedia.org/wiki/User:Reinhard_Kraasch" TargetMode="External"/><Relationship Id="rId5" Type="http://schemas.openxmlformats.org/officeDocument/2006/relationships/hyperlink" Target="https://commons.wikimedia.org/wiki/User:Walter_Koch" TargetMode="External"/><Relationship Id="rId10" Type="http://schemas.openxmlformats.org/officeDocument/2006/relationships/image" Target="../media/image2.JPG"/><Relationship Id="rId4" Type="http://schemas.openxmlformats.org/officeDocument/2006/relationships/hyperlink" Target="https://www.wikidata.org/wiki/Q59087075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eutschlan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6.png"/><Relationship Id="rId4" Type="http://schemas.openxmlformats.org/officeDocument/2006/relationships/hyperlink" Target="https://de.wikipedia.org/wiki/Deutschland#/media/Datei:Germany,_administrative_divisions_(+districts)_-_de_-_colored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AAFD084-C811-5283-74E2-6C0AC0706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02" y="0"/>
            <a:ext cx="8085620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CB1566B-5AB0-0AF9-83F3-573C7432577B}"/>
              </a:ext>
            </a:extLst>
          </p:cNvPr>
          <p:cNvSpPr txBox="1"/>
          <p:nvPr/>
        </p:nvSpPr>
        <p:spPr>
          <a:xfrm>
            <a:off x="2251740" y="6519446"/>
            <a:ext cx="12012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dirty="0"/>
              <a:t>TUBS, CC BY-SA 3.0 via Wikimedia Commons </a:t>
            </a:r>
            <a:r>
              <a:rPr lang="de-CH" sz="1600" dirty="0">
                <a:hlinkClick r:id="rId3"/>
              </a:rPr>
              <a:t>wikimedia.org </a:t>
            </a:r>
            <a:r>
              <a:rPr lang="de-CH" sz="1600" dirty="0" err="1">
                <a:hlinkClick r:id="rId3"/>
              </a:rPr>
              <a:t>Germany_in_European_Union</a:t>
            </a:r>
            <a:endParaRPr lang="de-CH" sz="1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2707ED-008D-1252-5001-A703CBCF7F07}"/>
              </a:ext>
            </a:extLst>
          </p:cNvPr>
          <p:cNvSpPr txBox="1"/>
          <p:nvPr/>
        </p:nvSpPr>
        <p:spPr>
          <a:xfrm>
            <a:off x="2501057" y="2201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/>
              <a:t>Vortrag Deutschland</a:t>
            </a:r>
          </a:p>
        </p:txBody>
      </p:sp>
      <p:pic>
        <p:nvPicPr>
          <p:cNvPr id="7" name="Grafik 6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127EAB10-59E8-8E70-F2CF-43D61B8083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4"/>
          <a:stretch/>
        </p:blipFill>
        <p:spPr>
          <a:xfrm>
            <a:off x="0" y="5988351"/>
            <a:ext cx="2181402" cy="93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2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07A96BF-6576-487E-2A68-5F7FDF1F73FC}"/>
              </a:ext>
            </a:extLst>
          </p:cNvPr>
          <p:cNvSpPr txBox="1"/>
          <p:nvPr/>
        </p:nvSpPr>
        <p:spPr>
          <a:xfrm>
            <a:off x="0" y="5645790"/>
            <a:ext cx="119461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hlinkClick r:id="rId2"/>
              </a:rPr>
              <a:t>https://de.wikipedia.org/wiki/Deutschland</a:t>
            </a:r>
            <a:r>
              <a:rPr lang="de-CH" b="1" dirty="0"/>
              <a:t> </a:t>
            </a:r>
          </a:p>
          <a:p>
            <a:r>
              <a:rPr lang="de-CH" b="1" dirty="0"/>
              <a:t>Bilder cc </a:t>
            </a:r>
            <a:r>
              <a:rPr lang="de-CH" b="1" dirty="0" err="1"/>
              <a:t>by</a:t>
            </a:r>
            <a:r>
              <a:rPr lang="de-CH" b="1" dirty="0"/>
              <a:t> </a:t>
            </a:r>
            <a:r>
              <a:rPr lang="de-CH" b="1" dirty="0" err="1"/>
              <a:t>sa</a:t>
            </a:r>
            <a:r>
              <a:rPr lang="de-CH" dirty="0"/>
              <a:t> </a:t>
            </a:r>
            <a:r>
              <a:rPr lang="de-CH" b="1" dirty="0"/>
              <a:t>via Wikipedia / Wikimedia</a:t>
            </a:r>
          </a:p>
          <a:p>
            <a:r>
              <a:rPr lang="de-CH" b="1" dirty="0"/>
              <a:t> </a:t>
            </a:r>
            <a:r>
              <a:rPr lang="de-CH" dirty="0">
                <a:hlinkClick r:id="rId3"/>
              </a:rPr>
              <a:t>Arne </a:t>
            </a:r>
            <a:r>
              <a:rPr lang="de-CH" dirty="0" err="1">
                <a:hlinkClick r:id="rId3"/>
              </a:rPr>
              <a:t>Müseler</a:t>
            </a:r>
            <a:r>
              <a:rPr lang="de-CH" dirty="0"/>
              <a:t> - </a:t>
            </a:r>
            <a:r>
              <a:rPr lang="de-CH" dirty="0">
                <a:hlinkClick r:id="rId4"/>
              </a:rPr>
              <a:t>Matthias Süßen</a:t>
            </a:r>
            <a:r>
              <a:rPr lang="de-CH" dirty="0"/>
              <a:t> - Peter Weihs </a:t>
            </a:r>
            <a:r>
              <a:rPr lang="de-CH" dirty="0">
                <a:hlinkClick r:id="rId5"/>
              </a:rPr>
              <a:t>Walter Koch</a:t>
            </a:r>
            <a:endParaRPr lang="de-CH" dirty="0"/>
          </a:p>
          <a:p>
            <a:r>
              <a:rPr lang="de-CH" dirty="0"/>
              <a:t>Raimond </a:t>
            </a:r>
            <a:r>
              <a:rPr lang="de-CH" dirty="0" err="1"/>
              <a:t>Spekkin</a:t>
            </a:r>
            <a:r>
              <a:rPr lang="de-CH" dirty="0"/>
              <a:t> </a:t>
            </a:r>
            <a:r>
              <a:rPr lang="de-CH" i="1" dirty="0">
                <a:hlinkClick r:id="rId6"/>
              </a:rPr>
              <a:t>Reinhard </a:t>
            </a:r>
            <a:r>
              <a:rPr lang="de-CH" i="1" dirty="0" err="1">
                <a:hlinkClick r:id="rId6"/>
              </a:rPr>
              <a:t>Kraasch</a:t>
            </a:r>
            <a:r>
              <a:rPr lang="de-CH" i="1" dirty="0"/>
              <a:t>, </a:t>
            </a:r>
            <a:r>
              <a:rPr lang="de-CH" dirty="0">
                <a:hlinkClick r:id="rId7"/>
              </a:rPr>
              <a:t>Richard Bartz</a:t>
            </a:r>
            <a:endParaRPr lang="de-CH" dirty="0"/>
          </a:p>
        </p:txBody>
      </p:sp>
      <p:pic>
        <p:nvPicPr>
          <p:cNvPr id="5" name="Grafik 4" descr="Ein Bild, das Text, Karte, Atlas enthält.&#10;&#10;Automatisch generierte Beschreibung">
            <a:extLst>
              <a:ext uri="{FF2B5EF4-FFF2-40B4-BE49-F238E27FC236}">
                <a16:creationId xmlns:a16="http://schemas.microsoft.com/office/drawing/2014/main" id="{46501085-6F2D-C959-ECE1-BEA3429BCF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65" y="38813"/>
            <a:ext cx="5079735" cy="678037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C2BDC1A-2928-6B13-AD1B-E7B5D7292C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3440430" cy="5619088"/>
          </a:xfrm>
          <a:prstGeom prst="rect">
            <a:avLst/>
          </a:prstGeom>
        </p:spPr>
      </p:pic>
      <p:pic>
        <p:nvPicPr>
          <p:cNvPr id="13" name="Grafik 1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9A8AC57A-F9B1-7B6C-74CA-C88C4B9D50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4"/>
          <a:stretch/>
        </p:blipFill>
        <p:spPr>
          <a:xfrm>
            <a:off x="5079736" y="5619088"/>
            <a:ext cx="1242406" cy="5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4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9D06D1F-35D0-4F6B-B318-34198D37C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853" y="0"/>
            <a:ext cx="5751147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9FC75E7-FA93-A3C7-8517-DB5F9A71CCEB}"/>
              </a:ext>
            </a:extLst>
          </p:cNvPr>
          <p:cNvSpPr txBox="1"/>
          <p:nvPr/>
        </p:nvSpPr>
        <p:spPr>
          <a:xfrm>
            <a:off x="342949" y="5681038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3"/>
              </a:rPr>
              <a:t>https://de.wikipedia.org/wiki/Deutschland</a:t>
            </a:r>
            <a:r>
              <a:rPr lang="de-CH" dirty="0"/>
              <a:t> </a:t>
            </a:r>
          </a:p>
          <a:p>
            <a:endParaRPr lang="de-CH" dirty="0"/>
          </a:p>
          <a:p>
            <a:r>
              <a:rPr lang="de-CH" dirty="0"/>
              <a:t>TUBS, CC BY-SA 3.0</a:t>
            </a:r>
          </a:p>
          <a:p>
            <a:r>
              <a:rPr lang="de-CH" dirty="0">
                <a:hlinkClick r:id="rId4"/>
              </a:rPr>
              <a:t>wikipedia.org Germany </a:t>
            </a:r>
            <a:r>
              <a:rPr lang="de-CH" dirty="0" err="1">
                <a:hlinkClick r:id="rId4"/>
              </a:rPr>
              <a:t>divisions</a:t>
            </a:r>
            <a:r>
              <a:rPr lang="de-CH" dirty="0">
                <a:hlinkClick r:id="rId4"/>
              </a:rPr>
              <a:t>_+ </a:t>
            </a:r>
            <a:r>
              <a:rPr lang="de-CH" dirty="0" err="1">
                <a:hlinkClick r:id="rId4"/>
              </a:rPr>
              <a:t>districts</a:t>
            </a:r>
            <a:r>
              <a:rPr lang="de-CH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1C16666-2FB4-CBF4-1C1B-2F0ED2F6B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77" y="0"/>
            <a:ext cx="6096229" cy="5681038"/>
          </a:xfrm>
          <a:prstGeom prst="rect">
            <a:avLst/>
          </a:prstGeom>
        </p:spPr>
      </p:pic>
      <p:pic>
        <p:nvPicPr>
          <p:cNvPr id="8" name="Grafik 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4E69447A-2C22-AB3D-1801-DEFFA39726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4"/>
          <a:stretch/>
        </p:blipFill>
        <p:spPr>
          <a:xfrm>
            <a:off x="4853594" y="5750108"/>
            <a:ext cx="1242406" cy="5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1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ECA1EAF-1C8B-F29B-0B01-4B0D826A5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18"/>
          <a:stretch/>
        </p:blipFill>
        <p:spPr>
          <a:xfrm>
            <a:off x="1017715" y="0"/>
            <a:ext cx="10639958" cy="694157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C2FE6AF-54FF-B8A4-4B1A-FE0FB1ED5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117768" y="3574168"/>
            <a:ext cx="3867690" cy="161948"/>
          </a:xfrm>
          <a:prstGeom prst="rect">
            <a:avLst/>
          </a:prstGeom>
        </p:spPr>
      </p:pic>
      <p:pic>
        <p:nvPicPr>
          <p:cNvPr id="6" name="Grafik 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93331F11-ECA7-01EB-E766-F6D9CF75CD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4"/>
          <a:stretch/>
        </p:blipFill>
        <p:spPr>
          <a:xfrm>
            <a:off x="0" y="6390864"/>
            <a:ext cx="1120877" cy="4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6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FDF7B5-CEBE-C4ED-A240-05CF1202F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363" y="0"/>
            <a:ext cx="7689273" cy="6858000"/>
          </a:xfrm>
          <a:prstGeom prst="rect">
            <a:avLst/>
          </a:prstGeom>
        </p:spPr>
      </p:pic>
      <p:pic>
        <p:nvPicPr>
          <p:cNvPr id="4" name="Grafik 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1B2D53FE-5CA3-FBB3-B6AC-AD5803D482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4"/>
          <a:stretch/>
        </p:blipFill>
        <p:spPr>
          <a:xfrm>
            <a:off x="1008957" y="6317072"/>
            <a:ext cx="1242406" cy="5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39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Breitbild</PresentationFormat>
  <Paragraphs>10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 Krämer</dc:creator>
  <cp:lastModifiedBy>Jürg Krämer</cp:lastModifiedBy>
  <cp:revision>1</cp:revision>
  <dcterms:created xsi:type="dcterms:W3CDTF">2024-06-10T08:53:22Z</dcterms:created>
  <dcterms:modified xsi:type="dcterms:W3CDTF">2024-06-10T09:17:44Z</dcterms:modified>
</cp:coreProperties>
</file>